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1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3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8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0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5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5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2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89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6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37F2-BAE5-4214-B525-814F76275EA3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1C08-8F08-43AC-AD70-4421E86DF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standingpatientdata.org.uk/what-does-anonymised-mea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understandingpatientdata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standingpatientdata.org.uk/what-does-anonymised-mea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understandingpatientdata.org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standingpatientdata.org.uk/what-does-anonymised-mea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understandingpatientdata.org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standingpatientdata.org.uk/what-does-anonymised-mea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understandingpatientdata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32656"/>
            <a:ext cx="9183239" cy="52565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16016" y="5301208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‘</a:t>
            </a:r>
            <a:r>
              <a:rPr lang="en-GB" sz="1200" u="sng" dirty="0">
                <a:hlinkClick r:id="rId3"/>
              </a:rPr>
              <a:t>Identifiability spectrum</a:t>
            </a:r>
            <a:r>
              <a:rPr lang="en-GB" sz="1200" dirty="0"/>
              <a:t>’ by </a:t>
            </a:r>
            <a:r>
              <a:rPr lang="en-GB" sz="1200" u="sng" dirty="0">
                <a:hlinkClick r:id="rId4"/>
              </a:rPr>
              <a:t>Understanding Patient Data</a:t>
            </a:r>
            <a:r>
              <a:rPr lang="en-GB" sz="1200" dirty="0"/>
              <a:t> is licensed under </a:t>
            </a:r>
            <a:r>
              <a:rPr lang="en-GB" sz="1200" u="sng" dirty="0">
                <a:hlinkClick r:id="rId5"/>
              </a:rPr>
              <a:t>CC BY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7537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59" y="620688"/>
            <a:ext cx="5514975" cy="5505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07904" y="6135687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/>
              <a:t>‘</a:t>
            </a:r>
            <a:r>
              <a:rPr lang="en-GB" sz="1200" u="sng" dirty="0" smtClean="0">
                <a:hlinkClick r:id="rId3"/>
              </a:rPr>
              <a:t>Personally identifiable</a:t>
            </a:r>
            <a:r>
              <a:rPr lang="en-GB" sz="1200" dirty="0" smtClean="0"/>
              <a:t>’ </a:t>
            </a:r>
            <a:r>
              <a:rPr lang="en-GB" sz="1200" dirty="0"/>
              <a:t>by </a:t>
            </a:r>
            <a:r>
              <a:rPr lang="en-GB" sz="1200" u="sng" dirty="0">
                <a:hlinkClick r:id="rId4"/>
              </a:rPr>
              <a:t>Understanding Patient Data</a:t>
            </a:r>
            <a:r>
              <a:rPr lang="en-GB" sz="1200" dirty="0"/>
              <a:t> is licensed under </a:t>
            </a:r>
            <a:r>
              <a:rPr lang="en-GB" sz="1200" u="sng" dirty="0">
                <a:hlinkClick r:id="rId5"/>
              </a:rPr>
              <a:t>CC BY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6567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37" y="620688"/>
            <a:ext cx="5514975" cy="5505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07904" y="6135687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/>
              <a:t>‘</a:t>
            </a:r>
            <a:r>
              <a:rPr lang="en-GB" sz="1200" u="sng" dirty="0" smtClean="0">
                <a:hlinkClick r:id="rId3"/>
              </a:rPr>
              <a:t>De-personalised</a:t>
            </a:r>
            <a:r>
              <a:rPr lang="en-GB" sz="1200" dirty="0" smtClean="0"/>
              <a:t>’ </a:t>
            </a:r>
            <a:r>
              <a:rPr lang="en-GB" sz="1200" dirty="0"/>
              <a:t>by </a:t>
            </a:r>
            <a:r>
              <a:rPr lang="en-GB" sz="1200" u="sng" dirty="0">
                <a:hlinkClick r:id="rId4"/>
              </a:rPr>
              <a:t>Understanding Patient Data</a:t>
            </a:r>
            <a:r>
              <a:rPr lang="en-GB" sz="1200" dirty="0"/>
              <a:t> </a:t>
            </a:r>
            <a:endParaRPr lang="en-GB" sz="1200" dirty="0" smtClean="0"/>
          </a:p>
          <a:p>
            <a:pPr algn="r"/>
            <a:r>
              <a:rPr lang="en-GB" sz="1200" dirty="0" smtClean="0"/>
              <a:t>is </a:t>
            </a:r>
            <a:r>
              <a:rPr lang="en-GB" sz="1200" dirty="0"/>
              <a:t>licensed under </a:t>
            </a:r>
            <a:r>
              <a:rPr lang="en-GB" sz="1200" u="sng" dirty="0">
                <a:hlinkClick r:id="rId5"/>
              </a:rPr>
              <a:t>CC BY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4247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37" y="629626"/>
            <a:ext cx="5514975" cy="55054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07904" y="6135687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/>
              <a:t>‘</a:t>
            </a:r>
            <a:r>
              <a:rPr lang="en-GB" sz="1200" u="sng" dirty="0" smtClean="0">
                <a:hlinkClick r:id="rId3"/>
              </a:rPr>
              <a:t>Anonymous</a:t>
            </a:r>
            <a:r>
              <a:rPr lang="en-GB" sz="1200" dirty="0" smtClean="0"/>
              <a:t>’ </a:t>
            </a:r>
            <a:r>
              <a:rPr lang="en-GB" sz="1200" dirty="0"/>
              <a:t>by </a:t>
            </a:r>
            <a:r>
              <a:rPr lang="en-GB" sz="1200" u="sng" dirty="0">
                <a:hlinkClick r:id="rId4"/>
              </a:rPr>
              <a:t>Understanding Patient Data</a:t>
            </a:r>
            <a:r>
              <a:rPr lang="en-GB" sz="1200" dirty="0"/>
              <a:t> </a:t>
            </a:r>
            <a:endParaRPr lang="en-GB" sz="1200" dirty="0" smtClean="0"/>
          </a:p>
          <a:p>
            <a:pPr algn="r"/>
            <a:r>
              <a:rPr lang="en-GB" sz="1200" dirty="0" smtClean="0"/>
              <a:t>is </a:t>
            </a:r>
            <a:r>
              <a:rPr lang="en-GB" sz="1200" dirty="0"/>
              <a:t>licensed under </a:t>
            </a:r>
            <a:r>
              <a:rPr lang="en-GB" sz="1200" u="sng" dirty="0">
                <a:hlinkClick r:id="rId5"/>
              </a:rPr>
              <a:t>CC BY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4382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Wellcome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Shelton</dc:creator>
  <cp:lastModifiedBy>Philippa Shelton</cp:lastModifiedBy>
  <cp:revision>3</cp:revision>
  <dcterms:created xsi:type="dcterms:W3CDTF">2017-04-24T11:19:31Z</dcterms:created>
  <dcterms:modified xsi:type="dcterms:W3CDTF">2017-10-12T10:47:12Z</dcterms:modified>
</cp:coreProperties>
</file>